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8" r:id="rId2"/>
    <p:sldId id="257" r:id="rId3"/>
    <p:sldId id="256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618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AB73796-DCB0-4EFA-9D27-C31E32E9C737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126458C-3E67-43E8-A9EB-5D6D1F8F68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6797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FAE4-66EE-4AC9-BE3A-EBF5B826065A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E0B5-F4F3-4708-9E38-3D609AC200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FAE4-66EE-4AC9-BE3A-EBF5B826065A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E0B5-F4F3-4708-9E38-3D609AC2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FAE4-66EE-4AC9-BE3A-EBF5B826065A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E0B5-F4F3-4708-9E38-3D609AC2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FAE4-66EE-4AC9-BE3A-EBF5B826065A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E0B5-F4F3-4708-9E38-3D609AC2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FAE4-66EE-4AC9-BE3A-EBF5B826065A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F10E0B5-F4F3-4708-9E38-3D609AC2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FAE4-66EE-4AC9-BE3A-EBF5B826065A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E0B5-F4F3-4708-9E38-3D609AC2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FAE4-66EE-4AC9-BE3A-EBF5B826065A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E0B5-F4F3-4708-9E38-3D609AC2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FAE4-66EE-4AC9-BE3A-EBF5B826065A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E0B5-F4F3-4708-9E38-3D609AC2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FAE4-66EE-4AC9-BE3A-EBF5B826065A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E0B5-F4F3-4708-9E38-3D609AC2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FAE4-66EE-4AC9-BE3A-EBF5B826065A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E0B5-F4F3-4708-9E38-3D609AC2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FAE4-66EE-4AC9-BE3A-EBF5B826065A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E0B5-F4F3-4708-9E38-3D609AC2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64FAE4-66EE-4AC9-BE3A-EBF5B826065A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F10E0B5-F4F3-4708-9E38-3D609AC200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texas.edu/ugs/ugr/poster/sample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texas.edu/ugs/ugr/poster/create_message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Strong Poster Presentation 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Examples and Strengths List From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www.utexas.edu/ugs/ugr/poster/samples#stem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2208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Humanities &amp; Creative Example Poster Strengths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Humanities</a:t>
            </a:r>
          </a:p>
          <a:p>
            <a:pPr lvl="1"/>
            <a:r>
              <a:rPr lang="en-US" dirty="0" smtClean="0"/>
              <a:t>Clearly defined research question</a:t>
            </a:r>
          </a:p>
          <a:p>
            <a:pPr lvl="1"/>
            <a:r>
              <a:rPr lang="en-US" dirty="0" smtClean="0"/>
              <a:t>Easy to read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44196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Creative</a:t>
            </a:r>
          </a:p>
          <a:p>
            <a:pPr lvl="1"/>
            <a:r>
              <a:rPr lang="en-US" dirty="0" smtClean="0"/>
              <a:t>Coming soon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For helpful content hints </a:t>
            </a:r>
            <a:r>
              <a:rPr lang="en-US" dirty="0"/>
              <a:t>please visit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www.utexas.edu/ugs/ugr/poster/create_message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73257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399" y="143488"/>
            <a:ext cx="8915401" cy="6562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00457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>
            <a:noAutofit/>
          </a:bodyPr>
          <a:lstStyle/>
          <a:p>
            <a:r>
              <a:rPr lang="en-US" sz="3750" dirty="0" smtClean="0"/>
              <a:t>Strengths in Science, Technology, Engineering, Mathematics Example Posters*</a:t>
            </a:r>
            <a:endParaRPr lang="en-US" sz="375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Poster 1 (Parasite Spillback)</a:t>
            </a:r>
          </a:p>
          <a:p>
            <a:pPr lvl="1"/>
            <a:r>
              <a:rPr lang="en-US" dirty="0" smtClean="0"/>
              <a:t>Multiple types of visual aides</a:t>
            </a:r>
          </a:p>
          <a:p>
            <a:pPr lvl="1"/>
            <a:r>
              <a:rPr lang="en-US" dirty="0" smtClean="0"/>
              <a:t>Logical visual strategy</a:t>
            </a:r>
          </a:p>
          <a:p>
            <a:pPr lvl="1"/>
            <a:r>
              <a:rPr lang="en-US" dirty="0" smtClean="0"/>
              <a:t>Acknowledgements</a:t>
            </a:r>
          </a:p>
          <a:p>
            <a:r>
              <a:rPr lang="en-US" dirty="0" smtClean="0"/>
              <a:t>Poster 2 (Electrical Stimulation)</a:t>
            </a:r>
          </a:p>
          <a:p>
            <a:pPr lvl="1"/>
            <a:r>
              <a:rPr lang="en-US" dirty="0" smtClean="0"/>
              <a:t>White Space</a:t>
            </a:r>
          </a:p>
          <a:p>
            <a:pPr lvl="1"/>
            <a:r>
              <a:rPr lang="en-US" dirty="0" smtClean="0"/>
              <a:t>Legible text and graphics</a:t>
            </a:r>
          </a:p>
          <a:p>
            <a:pPr lvl="1"/>
            <a:r>
              <a:rPr lang="en-US" dirty="0" smtClean="0"/>
              <a:t>Reports preliminary 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Poster 3 (Microbial Legacy)</a:t>
            </a:r>
          </a:p>
          <a:p>
            <a:pPr lvl="1"/>
            <a:r>
              <a:rPr lang="en-US" dirty="0" smtClean="0"/>
              <a:t>Accessible to multiple audiences</a:t>
            </a:r>
          </a:p>
          <a:p>
            <a:pPr lvl="1"/>
            <a:r>
              <a:rPr lang="en-US" dirty="0" smtClean="0"/>
              <a:t>Clearly defined research questions</a:t>
            </a:r>
          </a:p>
          <a:p>
            <a:pPr lvl="1"/>
            <a:r>
              <a:rPr lang="en-US" dirty="0" smtClean="0"/>
              <a:t>Effective use of visual aids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smtClean="0"/>
          </a:p>
          <a:p>
            <a:pPr marL="585216" lvl="1" indent="0">
              <a:buNone/>
            </a:pPr>
            <a:endParaRPr lang="en-US" dirty="0"/>
          </a:p>
          <a:p>
            <a:pPr marL="585216" lvl="1" indent="0">
              <a:buNone/>
            </a:pPr>
            <a:r>
              <a:rPr lang="en-US" dirty="0" smtClean="0"/>
              <a:t>*Example Posters follow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25177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82648"/>
            <a:ext cx="8991600" cy="669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24800" y="70046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1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5135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74442"/>
            <a:ext cx="8991600" cy="670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924800" y="22859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2</a:t>
            </a:r>
            <a:endParaRPr lang="en-US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0006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4102"/>
            <a:ext cx="8839200" cy="667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086600" y="533400"/>
            <a:ext cx="381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6537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Science Example Posters Strengths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Poster 1 (Demographic Shifts)</a:t>
            </a:r>
          </a:p>
          <a:p>
            <a:pPr lvl="1"/>
            <a:r>
              <a:rPr lang="en-US" dirty="0" smtClean="0"/>
              <a:t>Venn diagram in discussion</a:t>
            </a:r>
          </a:p>
          <a:p>
            <a:pPr lvl="1"/>
            <a:r>
              <a:rPr lang="en-US" dirty="0" smtClean="0"/>
              <a:t>Consistent graphics</a:t>
            </a:r>
          </a:p>
          <a:p>
            <a:pPr lvl="1"/>
            <a:r>
              <a:rPr lang="en-US" dirty="0" smtClean="0"/>
              <a:t>Multiple types of visual aides</a:t>
            </a:r>
          </a:p>
          <a:p>
            <a:r>
              <a:rPr lang="en-US" dirty="0" smtClean="0"/>
              <a:t>Poster 2 (Juvenile Delinquency Program)</a:t>
            </a:r>
          </a:p>
          <a:p>
            <a:pPr lvl="1"/>
            <a:r>
              <a:rPr lang="en-US" dirty="0" smtClean="0"/>
              <a:t>Effective Title</a:t>
            </a:r>
          </a:p>
          <a:p>
            <a:pPr lvl="1"/>
            <a:r>
              <a:rPr lang="en-US" dirty="0" smtClean="0"/>
              <a:t>Consistent Graphics</a:t>
            </a:r>
          </a:p>
          <a:p>
            <a:pPr lvl="1"/>
            <a:r>
              <a:rPr lang="en-US" dirty="0" smtClean="0"/>
              <a:t>Limitations of study part of discussion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Poster 3 (Bridging the Gap)</a:t>
            </a:r>
          </a:p>
          <a:p>
            <a:pPr lvl="1"/>
            <a:r>
              <a:rPr lang="en-US" dirty="0" smtClean="0"/>
              <a:t>Easy to read</a:t>
            </a:r>
          </a:p>
          <a:p>
            <a:pPr lvl="1"/>
            <a:r>
              <a:rPr lang="en-US" dirty="0" smtClean="0"/>
              <a:t>Clearly defined research question</a:t>
            </a:r>
          </a:p>
          <a:p>
            <a:pPr lvl="1"/>
            <a:r>
              <a:rPr lang="en-US" dirty="0" smtClean="0"/>
              <a:t>White Space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3460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8915400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924800" y="22860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6353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76199"/>
            <a:ext cx="8991600" cy="662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924800" y="22860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2618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utexas.edu/ugs/sites/default/files/ugs/images/SOCSCI3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8392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229600" y="30480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92595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</TotalTime>
  <Words>164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Strong Poster Presentation Examples</vt:lpstr>
      <vt:lpstr>Strengths in Science, Technology, Engineering, Mathematics Example Posters*</vt:lpstr>
      <vt:lpstr>Slide 3</vt:lpstr>
      <vt:lpstr>Slide 4</vt:lpstr>
      <vt:lpstr>Slide 5</vt:lpstr>
      <vt:lpstr>Social Science Example Posters Strengths</vt:lpstr>
      <vt:lpstr>Slide 7</vt:lpstr>
      <vt:lpstr>Slide 8</vt:lpstr>
      <vt:lpstr>Slide 9</vt:lpstr>
      <vt:lpstr>Humanities &amp; Creative Example Poster Strengths</vt:lpstr>
      <vt:lpstr>Slide 11</vt:lpstr>
    </vt:vector>
  </TitlesOfParts>
  <Company>University of Northern Colorado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Strong Poster Presentation Examples</dc:title>
  <dc:creator>Deselms, Alexandra</dc:creator>
  <cp:lastModifiedBy>q</cp:lastModifiedBy>
  <cp:revision>12</cp:revision>
  <cp:lastPrinted>2012-02-28T17:24:52Z</cp:lastPrinted>
  <dcterms:created xsi:type="dcterms:W3CDTF">2012-02-14T18:20:21Z</dcterms:created>
  <dcterms:modified xsi:type="dcterms:W3CDTF">2013-03-12T13:51:16Z</dcterms:modified>
</cp:coreProperties>
</file>